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921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10.04.2025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570843"/>
              </p:ext>
            </p:extLst>
          </p:nvPr>
        </p:nvGraphicFramePr>
        <p:xfrm>
          <a:off x="259155" y="26587"/>
          <a:ext cx="11378043" cy="923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78043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3401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1-тоқсанына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09566" y="380604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мың тенге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5ECBEE5-C005-4AE3-B4B3-725CE3A8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432394"/>
              </p:ext>
            </p:extLst>
          </p:nvPr>
        </p:nvGraphicFramePr>
        <p:xfrm>
          <a:off x="152400" y="618950"/>
          <a:ext cx="11887199" cy="6047414"/>
        </p:xfrm>
        <a:graphic>
          <a:graphicData uri="http://schemas.openxmlformats.org/drawingml/2006/table">
            <a:tbl>
              <a:tblPr/>
              <a:tblGrid>
                <a:gridCol w="500106">
                  <a:extLst>
                    <a:ext uri="{9D8B030D-6E8A-4147-A177-3AD203B41FA5}">
                      <a16:colId xmlns:a16="http://schemas.microsoft.com/office/drawing/2014/main" val="65748063"/>
                    </a:ext>
                  </a:extLst>
                </a:gridCol>
                <a:gridCol w="5080860">
                  <a:extLst>
                    <a:ext uri="{9D8B030D-6E8A-4147-A177-3AD203B41FA5}">
                      <a16:colId xmlns:a16="http://schemas.microsoft.com/office/drawing/2014/main" val="2803834759"/>
                    </a:ext>
                  </a:extLst>
                </a:gridCol>
                <a:gridCol w="587633">
                  <a:extLst>
                    <a:ext uri="{9D8B030D-6E8A-4147-A177-3AD203B41FA5}">
                      <a16:colId xmlns:a16="http://schemas.microsoft.com/office/drawing/2014/main" val="3011919687"/>
                    </a:ext>
                  </a:extLst>
                </a:gridCol>
                <a:gridCol w="848286">
                  <a:extLst>
                    <a:ext uri="{9D8B030D-6E8A-4147-A177-3AD203B41FA5}">
                      <a16:colId xmlns:a16="http://schemas.microsoft.com/office/drawing/2014/main" val="1363403142"/>
                    </a:ext>
                  </a:extLst>
                </a:gridCol>
                <a:gridCol w="1032141">
                  <a:extLst>
                    <a:ext uri="{9D8B030D-6E8A-4147-A177-3AD203B41FA5}">
                      <a16:colId xmlns:a16="http://schemas.microsoft.com/office/drawing/2014/main" val="3851846754"/>
                    </a:ext>
                  </a:extLst>
                </a:gridCol>
                <a:gridCol w="884208">
                  <a:extLst>
                    <a:ext uri="{9D8B030D-6E8A-4147-A177-3AD203B41FA5}">
                      <a16:colId xmlns:a16="http://schemas.microsoft.com/office/drawing/2014/main" val="2085975216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1358312073"/>
                    </a:ext>
                  </a:extLst>
                </a:gridCol>
                <a:gridCol w="1055300">
                  <a:extLst>
                    <a:ext uri="{9D8B030D-6E8A-4147-A177-3AD203B41FA5}">
                      <a16:colId xmlns:a16="http://schemas.microsoft.com/office/drawing/2014/main" val="370047526"/>
                    </a:ext>
                  </a:extLst>
                </a:gridCol>
                <a:gridCol w="867533">
                  <a:extLst>
                    <a:ext uri="{9D8B030D-6E8A-4147-A177-3AD203B41FA5}">
                      <a16:colId xmlns:a16="http://schemas.microsoft.com/office/drawing/2014/main" val="3553794422"/>
                    </a:ext>
                  </a:extLst>
                </a:gridCol>
              </a:tblGrid>
              <a:tr h="4328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Жоспар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жылдың 1-тоқсанына арналған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 дерек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  (абс)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Орындалуы, (%)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824919"/>
                  </a:ext>
                </a:extLst>
              </a:tr>
              <a:tr h="66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566612"/>
                  </a:ext>
                </a:extLst>
              </a:tr>
              <a:tr h="30403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Субъектіге байланысты емес себептер бойынша 2025 жылға ауыстырылған 2024 жылғы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бағдарламаның іс-шаралары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3962007"/>
                  </a:ext>
                </a:extLst>
              </a:tr>
              <a:tr h="3658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жылдан 2025 жылға ауыстырылған іс-шаралар бойынша БАРЛЫҒЫ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30 497 201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1 725 321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-28 771 881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429670"/>
                  </a:ext>
                </a:extLst>
              </a:tr>
              <a:tr h="226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1 107 102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-16 277 412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6069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Жалпы ұзындығы 30 км 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1 107 102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-16 277 412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145537"/>
                  </a:ext>
                </a:extLst>
              </a:tr>
              <a:tr h="3143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13 112 688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618 219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298015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«Жетібай» МАС. Резервуар паркін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464 591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-7 351 720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9461801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МАС. Электрмен қамтуды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153 628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-5 142 749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65526"/>
                  </a:ext>
                </a:extLst>
              </a:tr>
              <a:tr h="23704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жылға арналған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1656957"/>
                  </a:ext>
                </a:extLst>
              </a:tr>
              <a:tr h="1803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жылға БАРЛЫҒЫ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44 254 016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-44 254 016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8552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38 798 500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-38 798 500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26444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ШМҚБ. Жалпы ұзындығы 1,7км учаскеде (1285,8-1287,5км)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728201"/>
                  </a:ext>
                </a:extLst>
              </a:tr>
              <a:tr h="417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Павлодар-Шымкент ММҚ. ҚМҚБ. Жалпы ұзындығы 31,5 км учаскеде (584-587км, 645-662км, 726,5-728,5км, 741-749км, 752-753,5км)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31,5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228623"/>
                  </a:ext>
                </a:extLst>
              </a:tr>
              <a:tr h="2988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ҚМҚБ. Жалпы ұзындығы 36 км учаскеде (560-582км, 601-615км)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010797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678,8-691км учаскеде ұзындығы 12,2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8 292 898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-8 292 898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94201"/>
                  </a:ext>
                </a:extLst>
              </a:tr>
              <a:tr h="1370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Учаскелерде ұзындығы 30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795966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«Прорва-Құлсары» ММҚ Д530 мм. 83-85км., 95-100 км учаскелерде жалпы ұзындығы 7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3838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5 455 516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-5 455 516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430538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 БМАС. ТБР- 20 000м3 №12 демонтаж-монтаж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711 488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-711 488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67651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«Өзен-Атырау-Самара» ММҚ.  1150-1188км учаскеде  ВЛ-10кВ №5 (1150-1235км)реконструкциялау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319 153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-319 153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25027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«Шымкент-Чарджоу» ММҚ. 0 - 50,18 км учаскеде ВЛ-10кВ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401 698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-401 698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273035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 МАС. Электрмен жабдықтауды реконструкциялау»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3 017 451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-3 017 451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27331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ПАЗ жүйесін реконструкциялау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жүйе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1 005 727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-1 005 727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451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9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5666</TotalTime>
  <Words>611</Words>
  <Application>Microsoft Office PowerPoint</Application>
  <PresentationFormat>Широкоэкранный</PresentationFormat>
  <Paragraphs>198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269</cp:revision>
  <cp:lastPrinted>2022-04-08T04:39:31Z</cp:lastPrinted>
  <dcterms:created xsi:type="dcterms:W3CDTF">2020-07-09T09:04:29Z</dcterms:created>
  <dcterms:modified xsi:type="dcterms:W3CDTF">2025-04-10T13:20:53Z</dcterms:modified>
</cp:coreProperties>
</file>